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20"/>
    <p:restoredTop sz="99694" autoAdjust="0"/>
  </p:normalViewPr>
  <p:slideViewPr>
    <p:cSldViewPr snapToGrid="0" snapToObjects="1">
      <p:cViewPr>
        <p:scale>
          <a:sx n="400" d="100"/>
          <a:sy n="400" d="100"/>
        </p:scale>
        <p:origin x="8392" y="9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056080"/>
            <a:ext cx="9144000" cy="273888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 dirty="0" smtClean="0"/>
              <a:t>Separator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4060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10/23/15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3421027-4EC0-9C48-8CFB-B8A3104CB056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0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10/23/15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176C-065F-124D-AAA4-94F2B7A2EC7C}" type="datetime1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9168" y="6356350"/>
            <a:ext cx="5975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5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421" y="1432494"/>
            <a:ext cx="7758578" cy="1470025"/>
          </a:xfrm>
        </p:spPr>
        <p:txBody>
          <a:bodyPr/>
          <a:lstStyle/>
          <a:p>
            <a:pPr algn="l"/>
            <a:r>
              <a:rPr lang="en-US" dirty="0" smtClean="0"/>
              <a:t>Cover Page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9250" y="2902519"/>
            <a:ext cx="7074749" cy="1752600"/>
          </a:xfrm>
        </p:spPr>
        <p:txBody>
          <a:bodyPr/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3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43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500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3</Words>
  <Application>Microsoft Macintosh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Cover Page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Armani Barron</cp:lastModifiedBy>
  <cp:revision>27</cp:revision>
  <dcterms:created xsi:type="dcterms:W3CDTF">2015-07-21T16:44:10Z</dcterms:created>
  <dcterms:modified xsi:type="dcterms:W3CDTF">2015-10-23T15:36:54Z</dcterms:modified>
</cp:coreProperties>
</file>