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-424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0D3F065-28BD-4262-8686-F4300DD2E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60CD05A-323A-4372-B82C-060DB9A45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1D4D6C3-3129-4C55-AC20-2DD20754C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3143F32-B2D4-465D-BD44-4A50E8359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6AE1CFF-CAC3-40FF-BCBB-FCB704ED5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0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DA250B-CA9D-488D-BCFB-7A506CC40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77DF6C5-E84D-4004-A87C-72C33D7B7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80066F2-B47F-4DFF-895B-19B4E75B6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09E678E-3760-4FF3-BF0F-ACE426AA3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2D1E34D-5832-4788-B056-8F97AFBC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43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DB93013F-F69C-479F-B266-D1872D1433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139A4BB-4074-4DBA-B249-0D3ED1966F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2F5BED-1E42-48D1-AD03-238B494D1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B6869E4-588C-48BF-A20D-3A0638814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00E5AE9-F3C9-4AA4-B4DF-24D502206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63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0DF298-6907-40F2-A66D-F59671469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11CB35E-6EE9-4019-BB18-0E5575CAF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15DB994-2B99-4DAD-99F7-7276A854B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43932C-D745-4EB1-B070-C77322DA3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EAECE3B-2ABD-4CCB-B8F4-31EADC90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3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15A8E55-D14D-407A-A63B-E39DD25B5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0ED91A3-47B6-49E7-B6C1-F17DE1470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E2A45F-52A3-48A0-AC32-F84377B35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8C99DF2-AA6D-4E24-B84F-C65E5717F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3D9D278-AA9D-4EC9-AEFD-9F15624E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8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902C341-63A8-499A-B9A5-49C7179F0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5397238-6AF7-4944-9F1E-C65C941072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D0C3237-0773-4419-A8E7-C5F7C400B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F6FB1D-254D-4956-9E20-F7CA849F6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FA0D105-FE1A-442B-9088-B6986B702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1076931-ED5D-4223-8E39-47C772864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32B229-633B-4787-98FA-2F5A5AB42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C867016-FA27-497B-81A6-5FFEEA0D1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8D87B0B-FA70-4E87-94F2-DBAEAA8CC8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0C044EC-BC89-498A-91C9-9CFEB49A06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17278EF-75DE-41C7-A60A-234AD13E13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BE95DEA-9879-4946-A893-F206D4DC9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5CCC7A72-8C63-4173-9AC9-ED9299824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6E7F9678-47CD-4C7C-97EC-BD6FFA980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2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97D708-91D6-4784-9C86-1A1D732A4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0447CD5-308F-4387-8438-7E088402F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155D140-E762-4D46-84C1-35D6A744C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FA619A9-372B-4F26-80C7-B204CE97A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3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6936A6E-4A90-4CE5-ADC6-B0335727E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60A25B6-6F7C-440C-87BF-416EBA1B1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40C80C1-759A-4753-A90A-74934D1F1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0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EAA4A58-C534-4078-A51B-04E5665B7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1EB232-90C1-4385-A354-DF971CC83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D148732-9B98-4C0F-925D-60667D450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EF26A35-1651-46CB-9A67-614447FB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C814A11-AB5B-44D3-B221-84A90A0E5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62F68F7-5483-42F5-8EB6-76D247934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29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66FCE3-8697-4716-B2CF-C1D65158B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3CB6B5F-A08C-4C6B-8E11-030B9BFAA8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A959C42-0FB4-4B4D-A7FC-73167161F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91FE7F7-569F-4BBD-8994-8C8A9F80F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A4353BE-5864-448D-BE06-B3E046E66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61EA102-0B54-4762-B61E-24889F0B6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302F5AAB-832D-4E66-A6E8-3C30285D3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A96A2AF-35A2-4321-8CDA-011500B35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F37B343-5F2C-4D44-BBC3-E6F0CEB208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B6560-F7B2-43F9-B97D-C7CB4236E356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B9C8DC4-5042-4CA3-B701-9A5C63EF3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676A6C7-17DC-4DA6-8E4E-9DAEDD1C3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5BA85-D344-4003-ADCD-53DF0BBD9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4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1806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Name Goes Here</dc:title>
  <dc:creator>Michael Catuara</dc:creator>
  <cp:lastModifiedBy>Brad Farrar</cp:lastModifiedBy>
  <cp:revision>7</cp:revision>
  <dcterms:created xsi:type="dcterms:W3CDTF">2020-05-15T14:07:23Z</dcterms:created>
  <dcterms:modified xsi:type="dcterms:W3CDTF">2020-07-01T17:11:22Z</dcterms:modified>
</cp:coreProperties>
</file>