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94" autoAdjust="0"/>
  </p:normalViewPr>
  <p:slideViewPr>
    <p:cSldViewPr snapToGrid="0" snapToObjects="1">
      <p:cViewPr>
        <p:scale>
          <a:sx n="125" d="100"/>
          <a:sy n="125" d="100"/>
        </p:scale>
        <p:origin x="-3760" y="-1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rgbClr val="404040"/>
                </a:solidFill>
                <a:latin typeface="Arial"/>
              </a:defRPr>
            </a:lvl1pPr>
          </a:lstStyle>
          <a:p>
            <a:r>
              <a:rPr lang="en-US" dirty="0" smtClean="0"/>
              <a:t>Separator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44229"/>
            <a:ext cx="8229600" cy="1061186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 Page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48000"/>
            <a:ext cx="8229599" cy="1265172"/>
          </a:xfrm>
        </p:spPr>
        <p:txBody>
          <a:bodyPr/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6080"/>
            <a:ext cx="9144000" cy="27388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</Words>
  <Application>Microsoft Macintosh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28</cp:revision>
  <dcterms:created xsi:type="dcterms:W3CDTF">2015-07-21T16:44:10Z</dcterms:created>
  <dcterms:modified xsi:type="dcterms:W3CDTF">2015-10-23T16:57:57Z</dcterms:modified>
</cp:coreProperties>
</file>