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60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94" autoAdjust="0"/>
  </p:normalViewPr>
  <p:slideViewPr>
    <p:cSldViewPr snapToGrid="0" snapToObjects="1">
      <p:cViewPr>
        <p:scale>
          <a:sx n="232" d="100"/>
          <a:sy n="232" d="100"/>
        </p:scale>
        <p:origin x="-680" y="-42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D1952-4C8C-594A-8D47-CC3EBD31CD69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2E9FD-FA40-FC48-8917-175ED0BCC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048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82BA9-193E-D440-8A2C-9653656F2AE3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3C63D-0C1A-0E4C-A0BD-8D65A9542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056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P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542060"/>
            <a:ext cx="9144000" cy="2054160"/>
          </a:xfrm>
        </p:spPr>
        <p:txBody>
          <a:bodyPr/>
          <a:lstStyle>
            <a:lvl1pPr algn="ctr">
              <a:defRPr>
                <a:solidFill>
                  <a:srgbClr val="404040"/>
                </a:solidFill>
                <a:latin typeface="Arial"/>
              </a:defRPr>
            </a:lvl1pPr>
          </a:lstStyle>
          <a:p>
            <a:r>
              <a:rPr lang="en-US" dirty="0" smtClean="0"/>
              <a:t>Separator </a:t>
            </a:r>
            <a:endParaRPr lang="en-US" dirty="0"/>
          </a:p>
        </p:txBody>
      </p:sp>
      <p:pic>
        <p:nvPicPr>
          <p:cNvPr id="3" name="Picture 2" descr="NWU PPT Wide Opt 4_Separato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77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>
                <a:latin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362BA78-8688-C546-A03A-2A39F84C0B58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78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EF5B9135-15EF-DE46-84CC-16626B0FAF7F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136197" y="-30456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29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77ADD-011F-3541-9724-9C7FC92455D5}" type="datetime1">
              <a:rPr lang="en-US" smtClean="0"/>
              <a:t>10/23/15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3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3421027-4EC0-9C48-8CFB-B8A3104CB056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00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FA5DAB8B-8178-D047-869E-5A62AF236443}" type="datetime1">
              <a:rPr lang="en-US" smtClean="0"/>
              <a:t>10/23/15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408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9AB8213-A564-3C44-8CA0-968996562138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66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rmAutofit/>
          </a:bodyPr>
          <a:lstStyle>
            <a:lvl1pPr algn="l">
              <a:defRPr sz="3200" b="1" cap="all"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0A83DA12-03A5-114A-ABAE-78CD6BB6AC19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3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FFF386F-14E4-954A-9EC2-E277FFD66D49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2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8FFCF06-3344-8345-BEA6-DDAEFCC6ECCE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7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4C6D879-35D4-554E-9D6D-93E8130AA922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AB182AE3-760A-8E44-AB65-03A533386DFC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46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C176C-065F-124D-AAA4-94F2B7A2EC7C}" type="datetime1">
              <a:rPr lang="en-US" smtClean="0"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96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5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" y="0"/>
            <a:ext cx="914129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0877" y="1308172"/>
            <a:ext cx="8453123" cy="79589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Cover Page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0881" y="2286001"/>
            <a:ext cx="8453122" cy="948879"/>
          </a:xfrm>
        </p:spPr>
        <p:txBody>
          <a:bodyPr/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33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46024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043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500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3</Words>
  <Application>Microsoft Macintosh PowerPoint</Application>
  <PresentationFormat>On-screen Show (16:9)</PresentationFormat>
  <Paragraphs>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Cover Page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Geraldo Rivera</dc:creator>
  <cp:lastModifiedBy>Armani Barron</cp:lastModifiedBy>
  <cp:revision>32</cp:revision>
  <dcterms:created xsi:type="dcterms:W3CDTF">2015-07-21T16:44:10Z</dcterms:created>
  <dcterms:modified xsi:type="dcterms:W3CDTF">2015-10-23T16:46:27Z</dcterms:modified>
</cp:coreProperties>
</file>